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66BA17-27D0-4393-959E-A71E9A8384AE}" type="datetimeFigureOut">
              <a:rPr lang="en-US" smtClean="0"/>
              <a:t>8/27/2024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E88FEA-36D6-4EA0-A6AD-2D2198BBD7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00647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326D3-45BD-C354-EC89-3A8DB6A4E5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C636545-B9E7-44C3-439A-BEDA15DFE7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6DF658-8641-94BD-CE45-9DDDE70A8D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21197E-2AC1-420B-84CA-F65D99722DF0}" type="datetime1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4E5AD0-72BF-0F9A-46B0-D1EF52AFA1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FEC05-822C-3A29-9241-5A77A98E0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092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ED5FB9-B9A3-C486-7704-D07FD5341C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73B420-79F5-7A5B-3B23-D66FBC81012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6D506E-0B00-2E33-79C1-9B2D89684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6BFD52-6FFB-4F19-8066-A731893DD13A}" type="datetime1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121F76-F686-7DFC-C364-F3DEAC74DD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B4D428-C383-92CC-0897-2380ACFB1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1352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5B68D0-7A1B-9B32-252E-5ACDABB5B0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F18736-20B9-F707-B4F9-14510B9918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619AA0-B9E5-9F86-6782-9267A273AB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F183DF-AF91-4ADF-837D-A12462E83770}" type="datetime1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C44E17-758A-6639-DE4D-F5FA5D99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69464-9252-78BC-E7D4-E2A9027E1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461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2609E9-35A0-A3BB-8537-81B90BFCAC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11BF1A-B7A8-05BD-4E42-28D290A399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D7F6D-DB0D-B7E1-2697-7B251F0EC2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7C5CB2-6C09-4747-8B73-ED6DCA004517}" type="datetime1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DC993-D987-FA29-F618-461BCA8FF4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CAB407-BD04-1260-F438-8E563DEBEA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89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58240-1F26-2F90-AEF5-F59085EDDF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B98864-B5D8-7DCD-971B-4C50191F29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28E1C3-BBD8-2456-3ECE-9C3AC788B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4DAF86-DC61-45D9-9B31-ACE2A207508D}" type="datetime1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E3C5B9-EBE6-E7D0-8BA2-C7C460CA4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E2D7DE-FE2E-4F78-C805-093D759C75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22370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2CB657-954F-EB2F-24F9-B5DAF8FCB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3E87B4-E00F-4A1B-19D9-1E3E280FB0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6841AFB-9C0E-0A74-59DE-9C3761BAE3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3EC71B-FDFB-EEC2-202B-8D869FC2B2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EC32FD-EF64-460E-9D96-8FBD6AE44CD4}" type="datetime1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16B505-7190-2CCA-C5EC-F07A8F3CE0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965F42-F5C6-8010-166D-BC0CE7495F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847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B67701-F052-E48C-0B4B-BDB252974E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BA7A68-A769-8834-7863-816B3F083B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B96D03-F6D8-35EA-4936-AD6C73186A5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893F0F0-51EC-BDDC-30D7-F79AB71C431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64EFDF0-274A-4806-06B3-4448A792DB0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8DA3F8-24FF-3B02-3064-20621D4034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754F2-5F7A-4892-820F-A7CC3DBFC7A4}" type="datetime1">
              <a:rPr lang="en-US" smtClean="0"/>
              <a:t>8/27/2024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F01807-55EE-8070-DAF9-65C2F76B48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61A8AA9-6F7E-4BA8-BB5E-BC2AA89A0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2968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D9D176-1412-1ECF-2A72-C906543805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0094BC-1F61-268B-D736-1DE332086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1F2132-07E2-4F81-9DD1-CA1041164C46}" type="datetime1">
              <a:rPr lang="en-US" smtClean="0"/>
              <a:t>8/27/2024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F0E45B-3F1F-BA86-34B9-490D5801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E0F1111-9E0F-27B8-5947-A750B69BF0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185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089ABB0-697D-1893-92B1-5B181A06E9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E4655-6F68-42EF-B05A-B07B0A9063B1}" type="datetime1">
              <a:rPr lang="en-US" smtClean="0"/>
              <a:t>8/27/2024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CFC51E4-187D-319C-9E77-6719582BA6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16DC1C-70CE-A975-8D4E-56A4DB932B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425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F775F9-08EC-F0AB-38ED-895F6BA3CD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203EFB-FEAA-1D56-43DC-5AD9D51F9E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73CF3D-E26D-7453-DB92-562D7DB16C1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A9442D-17F7-D16E-3176-03C8E7E1C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598057-469C-41A3-ABE2-1F5269F677AB}" type="datetime1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3CB969-B1A4-AA50-2258-C232DE74E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2AA1B1-97B4-0AD8-8149-4A05D3F11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83628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DA130-227C-AF92-A5E1-B8685BA0C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A7295BB-A676-C87E-3BD9-AEC95BDA018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521821-A961-AD5C-A857-CB31D43E68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0270A47-2A1D-3159-08A8-1B9D48B6B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E68AF-A16C-41BB-BD9C-860DFE68503D}" type="datetime1">
              <a:rPr lang="en-US" smtClean="0"/>
              <a:t>8/27/2024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7F8F25-3A42-5680-CB0C-F230856087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5876B89-8409-283B-882C-E11358B67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636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9C1D339-34EF-69CC-D312-7F55B61FAA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0EADA7-86AF-32D6-FCB2-CE5E505D57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139125-6AD2-CC99-E714-0990518EF6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78EC4-932E-4A01-9BA4-23A688C9378C}" type="datetime1">
              <a:rPr lang="en-US" smtClean="0"/>
              <a:t>8/27/2024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7567A2-6B15-3ABD-0280-F8E20659674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806C3E-E902-1DD0-DDEB-0FC4C2071D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D967C5-9009-4A09-815E-61048DADB9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15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247CB-0790-FED6-9492-03150374D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0338"/>
            <a:ext cx="12192000" cy="1055077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ششمین کنگره ملی زغالسنگ ایران</a:t>
            </a:r>
            <a:b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 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19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و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20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شهریور ماه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1403</a:t>
            </a:r>
            <a:r>
              <a:rPr lang="en-US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64D7B3-A7E6-365B-14BD-58FCF638FA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11015" y="1396624"/>
            <a:ext cx="11799277" cy="5330012"/>
          </a:xfrm>
        </p:spPr>
        <p:txBody>
          <a:bodyPr/>
          <a:lstStyle/>
          <a:p>
            <a:r>
              <a:rPr lang="fa-IR" dirty="0">
                <a:cs typeface="B Nazanin" panose="00000400000000000000" pitchFamily="2" charset="-78"/>
              </a:rPr>
              <a:t>فرمت تهیه فایل ارائه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لطفاً از فونت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Nazanin</a:t>
            </a:r>
            <a:r>
              <a:rPr lang="fa-IR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برای نوشتن جملات متن فارسی استفاده شود. بستگی به میزان متن در هر اسلاید میتوانید از سایز 18 تا 24 را به کارگیرید.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لطفاً برای نگارش کلمات انگلیسی از فونت </a:t>
            </a:r>
            <a:r>
              <a:rPr lang="en-US" dirty="0">
                <a:latin typeface="Times New Roman" panose="02020603050405020304" pitchFamily="18" charset="0"/>
                <a:cs typeface="+mj-cs"/>
              </a:rPr>
              <a:t>Times</a:t>
            </a:r>
            <a:r>
              <a:rPr lang="en-US" dirty="0">
                <a:cs typeface="+mj-cs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New</a:t>
            </a:r>
            <a:r>
              <a:rPr lang="en-US" dirty="0">
                <a:cs typeface="+mj-cs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Roman</a:t>
            </a:r>
            <a:r>
              <a:rPr lang="fa-IR" dirty="0">
                <a:cs typeface="+mj-cs"/>
              </a:rPr>
              <a:t> </a:t>
            </a:r>
            <a:r>
              <a:rPr lang="fa-IR" dirty="0">
                <a:cs typeface="B Nazanin" panose="00000400000000000000" pitchFamily="2" charset="-78"/>
              </a:rPr>
              <a:t>با یک سایز کوچکتر از فونت فارسی استفاده کنید.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لطفاً برای تیترها از فونت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Titr</a:t>
            </a:r>
            <a:r>
              <a:rPr lang="fa-IR" dirty="0">
                <a:cs typeface="B Nazanin" panose="00000400000000000000" pitchFamily="2" charset="-78"/>
              </a:rPr>
              <a:t> و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Nazanin</a:t>
            </a:r>
            <a:r>
              <a:rPr lang="en-US" dirty="0">
                <a:cs typeface="B Nazanin" panose="00000400000000000000" pitchFamily="2" charset="-78"/>
              </a:rPr>
              <a:t>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Bold</a:t>
            </a:r>
            <a:r>
              <a:rPr lang="fa-IR" dirty="0">
                <a:cs typeface="B Nazanin" panose="00000400000000000000" pitchFamily="2" charset="-78"/>
              </a:rPr>
              <a:t> استفاده کنید. 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لطفاً تمام اسلایدها شماره گذاری منظم داشته باشند؛ بطوریکه در موقع ارائه قابل دیده شدن باشد.</a:t>
            </a:r>
          </a:p>
          <a:p>
            <a:pPr algn="r" rtl="1"/>
            <a:r>
              <a:rPr lang="fa-IR" dirty="0">
                <a:cs typeface="B Nazanin" panose="00000400000000000000" pitchFamily="2" charset="-78"/>
              </a:rPr>
              <a:t>لطفاً از لبه اسلاید مقداری فاصله برای نگارش متن بگذارید. در حین ارائه ممکن است بر روی نمایشگر مشکل ایجاد شود. </a:t>
            </a:r>
          </a:p>
          <a:p>
            <a:pPr algn="r" rtl="1"/>
            <a:endParaRPr lang="en-US" dirty="0">
              <a:cs typeface="B Nazanin" panose="00000400000000000000" pitchFamily="2" charset="-78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8BF4518-1883-E871-C350-7222EE94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967C5-9009-4A09-815E-61048DADB95A}" type="slidenum">
              <a:rPr lang="en-US" smtClean="0"/>
              <a:t>1</a:t>
            </a:fld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81A175-1B28-1BE0-AB0B-F3FC11B24BF7}"/>
              </a:ext>
            </a:extLst>
          </p:cNvPr>
          <p:cNvGrpSpPr/>
          <p:nvPr/>
        </p:nvGrpSpPr>
        <p:grpSpPr>
          <a:xfrm>
            <a:off x="-5589" y="70338"/>
            <a:ext cx="11142559" cy="1285499"/>
            <a:chOff x="-5589" y="70338"/>
            <a:chExt cx="11142559" cy="12854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7C89C5-5CBC-146B-C3EA-FA5140246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32091" flipH="1">
              <a:off x="-5589" y="347981"/>
              <a:ext cx="5545048" cy="85235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EF047A-E928-EAE7-8677-38174AECF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6" t="26593" r="13154" b="28737"/>
            <a:stretch/>
          </p:blipFill>
          <p:spPr>
            <a:xfrm>
              <a:off x="8148586" y="70338"/>
              <a:ext cx="1148210" cy="994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B11197-1F57-72E9-9F68-0E9E197B8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372" y="131364"/>
              <a:ext cx="1673631" cy="99413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3E757A-82DF-5588-11A3-E2DF90F7F7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7" t="2033" r="5539" b="6484"/>
            <a:stretch/>
          </p:blipFill>
          <p:spPr>
            <a:xfrm>
              <a:off x="775729" y="108292"/>
              <a:ext cx="858672" cy="124754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0051E55-B58A-2985-E0C0-211C8A64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98768" y="70338"/>
              <a:ext cx="938202" cy="105507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922726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247CB-0790-FED6-9492-03150374D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0338"/>
            <a:ext cx="12192000" cy="1055077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ششمین کنگره ملی زغالسنگ ایران</a:t>
            </a:r>
            <a:b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 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19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و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20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شهریور ماه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1403</a:t>
            </a:r>
            <a:r>
              <a:rPr lang="en-US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8BF4518-1883-E871-C350-7222EE94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D967C5-9009-4A09-815E-61048DADB95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81A175-1B28-1BE0-AB0B-F3FC11B24BF7}"/>
              </a:ext>
            </a:extLst>
          </p:cNvPr>
          <p:cNvGrpSpPr/>
          <p:nvPr/>
        </p:nvGrpSpPr>
        <p:grpSpPr>
          <a:xfrm>
            <a:off x="-5589" y="70338"/>
            <a:ext cx="11142559" cy="1285499"/>
            <a:chOff x="-5589" y="70338"/>
            <a:chExt cx="11142559" cy="12854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7C89C5-5CBC-146B-C3EA-FA5140246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32091" flipH="1">
              <a:off x="-5589" y="347981"/>
              <a:ext cx="5545048" cy="85235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EF047A-E928-EAE7-8677-38174AECF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6" t="26593" r="13154" b="28737"/>
            <a:stretch/>
          </p:blipFill>
          <p:spPr>
            <a:xfrm>
              <a:off x="8148586" y="70338"/>
              <a:ext cx="1148210" cy="994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B11197-1F57-72E9-9F68-0E9E197B8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372" y="131364"/>
              <a:ext cx="1673631" cy="99413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3E757A-82DF-5588-11A3-E2DF90F7F7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7" t="2033" r="5539" b="6484"/>
            <a:stretch/>
          </p:blipFill>
          <p:spPr>
            <a:xfrm>
              <a:off x="775729" y="108292"/>
              <a:ext cx="858672" cy="124754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0051E55-B58A-2985-E0C0-211C8A64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98768" y="70338"/>
              <a:ext cx="938202" cy="1055077"/>
            </a:xfrm>
            <a:prstGeom prst="rect">
              <a:avLst/>
            </a:prstGeom>
          </p:spPr>
        </p:pic>
      </p:grpSp>
      <p:sp>
        <p:nvSpPr>
          <p:cNvPr id="6" name="Subtitle 5">
            <a:extLst>
              <a:ext uri="{FF2B5EF4-FFF2-40B4-BE49-F238E27FC236}">
                <a16:creationId xmlns:a16="http://schemas.microsoft.com/office/drawing/2014/main" id="{CE98E3A5-3976-6599-5527-4BF47C4CC9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75606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247CB-0790-FED6-9492-03150374D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0338"/>
            <a:ext cx="12192000" cy="1055077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ششمین کنگره ملی زغالسنگ ایران</a:t>
            </a:r>
            <a:b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 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19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و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20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شهریور ماه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1403</a:t>
            </a:r>
            <a:r>
              <a:rPr lang="en-US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8BF4518-1883-E871-C350-7222EE94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D967C5-9009-4A09-815E-61048DADB95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81A175-1B28-1BE0-AB0B-F3FC11B24BF7}"/>
              </a:ext>
            </a:extLst>
          </p:cNvPr>
          <p:cNvGrpSpPr/>
          <p:nvPr/>
        </p:nvGrpSpPr>
        <p:grpSpPr>
          <a:xfrm>
            <a:off x="-5589" y="70338"/>
            <a:ext cx="11142559" cy="1285499"/>
            <a:chOff x="-5589" y="70338"/>
            <a:chExt cx="11142559" cy="12854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7C89C5-5CBC-146B-C3EA-FA5140246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32091" flipH="1">
              <a:off x="-5589" y="347981"/>
              <a:ext cx="5545048" cy="85235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EF047A-E928-EAE7-8677-38174AECF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6" t="26593" r="13154" b="28737"/>
            <a:stretch/>
          </p:blipFill>
          <p:spPr>
            <a:xfrm>
              <a:off x="8148586" y="70338"/>
              <a:ext cx="1148210" cy="994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B11197-1F57-72E9-9F68-0E9E197B8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372" y="131364"/>
              <a:ext cx="1673631" cy="99413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3E757A-82DF-5588-11A3-E2DF90F7F7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7" t="2033" r="5539" b="6484"/>
            <a:stretch/>
          </p:blipFill>
          <p:spPr>
            <a:xfrm>
              <a:off x="775729" y="108292"/>
              <a:ext cx="858672" cy="124754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0051E55-B58A-2985-E0C0-211C8A64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98768" y="70338"/>
              <a:ext cx="938202" cy="1055077"/>
            </a:xfrm>
            <a:prstGeom prst="rect">
              <a:avLst/>
            </a:prstGeom>
          </p:spPr>
        </p:pic>
      </p:grpSp>
      <p:sp>
        <p:nvSpPr>
          <p:cNvPr id="6" name="Subtitle 5">
            <a:extLst>
              <a:ext uri="{FF2B5EF4-FFF2-40B4-BE49-F238E27FC236}">
                <a16:creationId xmlns:a16="http://schemas.microsoft.com/office/drawing/2014/main" id="{CE98E3A5-3976-6599-5527-4BF47C4CC9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9840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247CB-0790-FED6-9492-03150374D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0338"/>
            <a:ext cx="12192000" cy="1055077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ششمین کنگره ملی زغالسنگ ایران</a:t>
            </a:r>
            <a:b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 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19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و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20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شهریور ماه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1403</a:t>
            </a:r>
            <a:r>
              <a:rPr lang="en-US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8BF4518-1883-E871-C350-7222EE94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D967C5-9009-4A09-815E-61048DADB95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81A175-1B28-1BE0-AB0B-F3FC11B24BF7}"/>
              </a:ext>
            </a:extLst>
          </p:cNvPr>
          <p:cNvGrpSpPr/>
          <p:nvPr/>
        </p:nvGrpSpPr>
        <p:grpSpPr>
          <a:xfrm>
            <a:off x="-5589" y="70338"/>
            <a:ext cx="11142559" cy="1285499"/>
            <a:chOff x="-5589" y="70338"/>
            <a:chExt cx="11142559" cy="12854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7C89C5-5CBC-146B-C3EA-FA5140246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32091" flipH="1">
              <a:off x="-5589" y="347981"/>
              <a:ext cx="5545048" cy="85235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EF047A-E928-EAE7-8677-38174AECF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6" t="26593" r="13154" b="28737"/>
            <a:stretch/>
          </p:blipFill>
          <p:spPr>
            <a:xfrm>
              <a:off x="8148586" y="70338"/>
              <a:ext cx="1148210" cy="994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B11197-1F57-72E9-9F68-0E9E197B8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372" y="131364"/>
              <a:ext cx="1673631" cy="99413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3E757A-82DF-5588-11A3-E2DF90F7F7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7" t="2033" r="5539" b="6484"/>
            <a:stretch/>
          </p:blipFill>
          <p:spPr>
            <a:xfrm>
              <a:off x="775729" y="108292"/>
              <a:ext cx="858672" cy="124754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0051E55-B58A-2985-E0C0-211C8A64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98768" y="70338"/>
              <a:ext cx="938202" cy="1055077"/>
            </a:xfrm>
            <a:prstGeom prst="rect">
              <a:avLst/>
            </a:prstGeom>
          </p:spPr>
        </p:pic>
      </p:grpSp>
      <p:sp>
        <p:nvSpPr>
          <p:cNvPr id="6" name="Subtitle 5">
            <a:extLst>
              <a:ext uri="{FF2B5EF4-FFF2-40B4-BE49-F238E27FC236}">
                <a16:creationId xmlns:a16="http://schemas.microsoft.com/office/drawing/2014/main" id="{CE98E3A5-3976-6599-5527-4BF47C4CC9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4244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247CB-0790-FED6-9492-03150374D9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70338"/>
            <a:ext cx="12192000" cy="1055077"/>
          </a:xfrm>
        </p:spPr>
        <p:txBody>
          <a:bodyPr>
            <a:normAutofit/>
          </a:bodyPr>
          <a:lstStyle/>
          <a:p>
            <a:pPr rtl="1"/>
            <a:r>
              <a:rPr lang="fa-IR" sz="3200" dirty="0">
                <a:latin typeface="IranNastaliq" panose="02020505000000020003" pitchFamily="18" charset="0"/>
                <a:cs typeface="IranNastaliq" panose="02020505000000020003" pitchFamily="18" charset="0"/>
              </a:rPr>
              <a:t>ششمین کنگره ملی زغالسنگ ایران</a:t>
            </a:r>
            <a:b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</a:b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 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19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و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20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en-US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 </a:t>
            </a:r>
            <a:r>
              <a:rPr lang="fa-IR" sz="2400" dirty="0">
                <a:latin typeface="IranNastaliq" panose="02020505000000020003" pitchFamily="18" charset="0"/>
                <a:cs typeface="IranNastaliq" panose="02020505000000020003" pitchFamily="18" charset="0"/>
              </a:rPr>
              <a:t>شهریور ماه </a:t>
            </a:r>
            <a:r>
              <a:rPr lang="fa-IR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1403</a:t>
            </a:r>
            <a:r>
              <a:rPr lang="en-US" sz="1800" dirty="0">
                <a:latin typeface="IranNastaliq" panose="02020505000000020003" pitchFamily="18" charset="0"/>
                <a:cs typeface="B Nazanin" panose="00000400000000000000" pitchFamily="2" charset="-78"/>
              </a:rPr>
              <a:t> </a:t>
            </a:r>
            <a:endParaRPr lang="en-US" sz="2400" dirty="0">
              <a:latin typeface="IranNastaliq" panose="02020505000000020003" pitchFamily="18" charset="0"/>
              <a:cs typeface="B Nazanin" panose="00000400000000000000" pitchFamily="2" charset="-78"/>
            </a:endParaRPr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38BF4518-1883-E871-C350-7222EE9410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5D967C5-9009-4A09-815E-61048DADB95A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781A175-1B28-1BE0-AB0B-F3FC11B24BF7}"/>
              </a:ext>
            </a:extLst>
          </p:cNvPr>
          <p:cNvGrpSpPr/>
          <p:nvPr/>
        </p:nvGrpSpPr>
        <p:grpSpPr>
          <a:xfrm>
            <a:off x="-5589" y="70338"/>
            <a:ext cx="11142559" cy="1285499"/>
            <a:chOff x="-5589" y="70338"/>
            <a:chExt cx="11142559" cy="1285499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327C89C5-5CBC-146B-C3EA-FA514024641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232091" flipH="1">
              <a:off x="-5589" y="347981"/>
              <a:ext cx="5545048" cy="852356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0CEF047A-E928-EAE7-8677-38174AECFD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616" t="26593" r="13154" b="28737"/>
            <a:stretch/>
          </p:blipFill>
          <p:spPr>
            <a:xfrm>
              <a:off x="8148586" y="70338"/>
              <a:ext cx="1148210" cy="994137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EBB11197-1F57-72E9-9F68-0E9E197B840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36372" y="131364"/>
              <a:ext cx="1673631" cy="994137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573E757A-82DF-5588-11A3-E2DF90F7F7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07" t="2033" r="5539" b="6484"/>
            <a:stretch/>
          </p:blipFill>
          <p:spPr>
            <a:xfrm>
              <a:off x="775729" y="108292"/>
              <a:ext cx="858672" cy="124754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50051E55-B58A-2985-E0C0-211C8A6452F7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0198768" y="70338"/>
              <a:ext cx="938202" cy="1055077"/>
            </a:xfrm>
            <a:prstGeom prst="rect">
              <a:avLst/>
            </a:prstGeom>
          </p:spPr>
        </p:pic>
      </p:grpSp>
      <p:sp>
        <p:nvSpPr>
          <p:cNvPr id="6" name="Subtitle 5">
            <a:extLst>
              <a:ext uri="{FF2B5EF4-FFF2-40B4-BE49-F238E27FC236}">
                <a16:creationId xmlns:a16="http://schemas.microsoft.com/office/drawing/2014/main" id="{CE98E3A5-3976-6599-5527-4BF47C4CC99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8686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179</Words>
  <Application>Microsoft Office PowerPoint</Application>
  <PresentationFormat>Widescreen</PresentationFormat>
  <Paragraphs>16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IranNastaliq</vt:lpstr>
      <vt:lpstr>Times New Roman</vt:lpstr>
      <vt:lpstr>Office Theme</vt:lpstr>
      <vt:lpstr>ششمین کنگره ملی زغالسنگ ایران    19 و 20  شهریور ماه 1403 </vt:lpstr>
      <vt:lpstr>ششمین کنگره ملی زغالسنگ ایران    19 و 20  شهریور ماه 1403 </vt:lpstr>
      <vt:lpstr>ششمین کنگره ملی زغالسنگ ایران    19 و 20  شهریور ماه 1403 </vt:lpstr>
      <vt:lpstr>ششمین کنگره ملی زغالسنگ ایران    19 و 20  شهریور ماه 1403 </vt:lpstr>
      <vt:lpstr>ششمین کنگره ملی زغالسنگ ایران    19 و 20  شهریور ماه 1403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ششمین کنگره ملی زغالسنگ ایران    19 و 20  شهریور ماه 1403 </dc:title>
  <dc:creator>User1</dc:creator>
  <cp:lastModifiedBy>User1</cp:lastModifiedBy>
  <cp:revision>12</cp:revision>
  <dcterms:created xsi:type="dcterms:W3CDTF">2024-08-26T14:31:02Z</dcterms:created>
  <dcterms:modified xsi:type="dcterms:W3CDTF">2024-08-27T19:15:43Z</dcterms:modified>
</cp:coreProperties>
</file>